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2"/>
  </p:sldMasterIdLst>
  <p:notesMasterIdLst>
    <p:notesMasterId r:id="rId4"/>
  </p:notesMasterIdLst>
  <p:handoutMasterIdLst>
    <p:handoutMasterId r:id="rId5"/>
  </p:handoutMasterIdLst>
  <p:sldIdLst>
    <p:sldId id="275" r:id="rId3"/>
  </p:sldIdLst>
  <p:sldSz cx="9144000" cy="6858000" type="screen4x3"/>
  <p:notesSz cx="6858000" cy="9144000"/>
  <p:defaultTextStyle>
    <a:lvl1pPr marL="0" algn="l" rtl="0" latinLnBrk="0"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67" autoAdjust="0"/>
    <p:restoredTop sz="86395" autoAdjust="0"/>
  </p:normalViewPr>
  <p:slideViewPr>
    <p:cSldViewPr>
      <p:cViewPr varScale="1">
        <p:scale>
          <a:sx n="92" d="100"/>
          <a:sy n="92" d="100"/>
        </p:scale>
        <p:origin x="38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259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92027D-C17B-4CD8-BDFB-B50671B4834B}" type="doc">
      <dgm:prSet loTypeId="urn:microsoft.com/office/officeart/2005/8/layout/orgChart1#2" loCatId="hierarchy" qsTypeId="urn:microsoft.com/office/officeart/2005/8/quickstyle/simple4#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5FAB9D7-E0A8-4715-89D0-00C5B04C3014}">
      <dgm:prSet phldrT="[Text]" custT="1"/>
      <dgm:spPr/>
      <dgm:t>
        <a:bodyPr/>
        <a:lstStyle/>
        <a:p>
          <a:pPr algn="ctr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CONSIGLIO AMMINISTRAZIONE</a:t>
          </a:r>
        </a:p>
        <a:p>
          <a:pPr algn="l"/>
          <a:r>
            <a:rPr lang="it-IT" sz="1000" b="1" noProof="0" dirty="0" smtClean="0">
              <a:solidFill>
                <a:schemeClr val="bg1"/>
              </a:solidFill>
            </a:rPr>
            <a:t>PRESIDENTE/AMM.DELEGAT</a:t>
          </a:r>
          <a:r>
            <a:rPr lang="it-IT" sz="1000" noProof="0" dirty="0" smtClean="0">
              <a:solidFill>
                <a:schemeClr val="bg1"/>
              </a:solidFill>
            </a:rPr>
            <a:t>O:.DR.ACHILLE.SCALA</a:t>
          </a:r>
        </a:p>
        <a:p>
          <a:pPr algn="l"/>
          <a:r>
            <a:rPr lang="it-IT" sz="1000" b="1" noProof="0" dirty="0" smtClean="0">
              <a:solidFill>
                <a:schemeClr val="bg1"/>
              </a:solidFill>
            </a:rPr>
            <a:t>V.PRESIDENTE</a:t>
          </a:r>
          <a:r>
            <a:rPr lang="it-IT" sz="1000" noProof="0" dirty="0" smtClean="0">
              <a:solidFill>
                <a:schemeClr val="bg1"/>
              </a:solidFill>
            </a:rPr>
            <a:t> :RAG.GIANMARCO.GAMBERINI</a:t>
          </a:r>
        </a:p>
        <a:p>
          <a:pPr algn="l"/>
          <a:r>
            <a:rPr lang="it-IT" sz="1000" b="1" noProof="0" dirty="0" err="1" smtClean="0">
              <a:solidFill>
                <a:schemeClr val="bg1"/>
              </a:solidFill>
            </a:rPr>
            <a:t>CONSiGLIER</a:t>
          </a:r>
          <a:r>
            <a:rPr lang="it-IT" sz="1000" noProof="0" dirty="0" err="1" smtClean="0">
              <a:solidFill>
                <a:schemeClr val="bg1"/>
              </a:solidFill>
            </a:rPr>
            <a:t>E</a:t>
          </a:r>
          <a:r>
            <a:rPr lang="it-IT" sz="1000" noProof="0" dirty="0" smtClean="0">
              <a:solidFill>
                <a:schemeClr val="bg1"/>
              </a:solidFill>
            </a:rPr>
            <a:t>   :RAG.CATIA.RAVA</a:t>
          </a:r>
          <a:endParaRPr lang="it-IT" sz="1000" noProof="0" dirty="0">
            <a:solidFill>
              <a:schemeClr val="bg1"/>
            </a:solidFill>
          </a:endParaRPr>
        </a:p>
      </dgm:t>
    </dgm:pt>
    <dgm:pt modelId="{CEF50CF1-013F-4917-8D4E-12BAF6583239}" type="parTrans" cxnId="{317D1223-0116-4E3B-9D23-BBDC0291829B}">
      <dgm:prSet/>
      <dgm:spPr/>
      <dgm:t>
        <a:bodyPr/>
        <a:lstStyle/>
        <a:p>
          <a:endParaRPr lang="en-US"/>
        </a:p>
      </dgm:t>
    </dgm:pt>
    <dgm:pt modelId="{26BC2BC2-4710-4F20-BA59-3E660C2B5CEE}" type="sibTrans" cxnId="{317D1223-0116-4E3B-9D23-BBDC0291829B}">
      <dgm:prSet/>
      <dgm:spPr/>
      <dgm:t>
        <a:bodyPr/>
        <a:lstStyle/>
        <a:p>
          <a:endParaRPr lang="en-US"/>
        </a:p>
      </dgm:t>
    </dgm:pt>
    <dgm:pt modelId="{CB6F2A45-CA96-4E71-827D-AD3C55E9B05F}" type="asst">
      <dgm:prSet phldrT="[Text]" custT="1"/>
      <dgm:spPr/>
      <dgm:t>
        <a:bodyPr/>
        <a:lstStyle/>
        <a:p>
          <a:pPr algn="ctr" rtl="0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DIRETTORE GENERALE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RAG.CATIA.RAVA</a:t>
          </a:r>
        </a:p>
      </dgm:t>
    </dgm:pt>
    <dgm:pt modelId="{BD189D70-2381-4B9C-A31D-813460B67ACA}" type="parTrans" cxnId="{0F4D7251-8946-430F-959E-4E3835597E90}">
      <dgm:prSet/>
      <dgm:spPr/>
      <dgm:t>
        <a:bodyPr/>
        <a:lstStyle/>
        <a:p>
          <a:endParaRPr lang="en-US"/>
        </a:p>
      </dgm:t>
    </dgm:pt>
    <dgm:pt modelId="{78F0D064-659E-4F5A-97D5-2219BF9D13DF}" type="sibTrans" cxnId="{0F4D7251-8946-430F-959E-4E3835597E90}">
      <dgm:prSet/>
      <dgm:spPr/>
      <dgm:t>
        <a:bodyPr/>
        <a:lstStyle/>
        <a:p>
          <a:endParaRPr lang="en-US"/>
        </a:p>
      </dgm:t>
    </dgm:pt>
    <dgm:pt modelId="{6FE59D9E-5CEA-4DC4-A991-07F6D3F929F9}">
      <dgm:prSet phldrT="[Text]" custT="1"/>
      <dgm:spPr/>
      <dgm:t>
        <a:bodyPr/>
        <a:lstStyle/>
        <a:p>
          <a:pPr algn="ctr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 ESAZIONE </a:t>
          </a:r>
          <a:r>
            <a:rPr lang="it-IT" sz="1200" b="1" i="1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TASSE AUTOMOBILISTICHE</a:t>
          </a:r>
          <a:endParaRPr lang="it-IT" sz="1200" b="1" i="1" noProof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algn="ctr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SERVIZIO SOCI</a:t>
          </a:r>
        </a:p>
        <a:p>
          <a:pPr algn="l"/>
          <a:r>
            <a:rPr lang="it-IT" sz="1000" noProof="0" dirty="0" smtClean="0">
              <a:solidFill>
                <a:schemeClr val="bg1"/>
              </a:solidFill>
            </a:rPr>
            <a:t>RAG.SONIA VIARANI</a:t>
          </a:r>
        </a:p>
        <a:p>
          <a:pPr algn="l"/>
          <a:r>
            <a:rPr lang="it-IT" sz="1000" noProof="0" dirty="0" smtClean="0">
              <a:solidFill>
                <a:schemeClr val="bg1"/>
              </a:solidFill>
            </a:rPr>
            <a:t>SIG.RA ROSSELLA  MADERA</a:t>
          </a:r>
        </a:p>
        <a:p>
          <a:pPr algn="l"/>
          <a:r>
            <a:rPr lang="it-IT" sz="1000" noProof="0" dirty="0" smtClean="0">
              <a:solidFill>
                <a:schemeClr val="bg1"/>
              </a:solidFill>
            </a:rPr>
            <a:t>SIG.SANDRO.SEVERINO</a:t>
          </a:r>
        </a:p>
        <a:p>
          <a:pPr algn="ctr"/>
          <a:endParaRPr lang="it-IT" sz="1000" noProof="0" dirty="0" smtClean="0"/>
        </a:p>
      </dgm:t>
    </dgm:pt>
    <dgm:pt modelId="{6F18B7D3-D3EE-4EE2-A49D-CA8598A10280}" type="parTrans" cxnId="{D6D179EB-6338-4DDF-BC84-0AFDB0B1922B}">
      <dgm:prSet/>
      <dgm:spPr/>
      <dgm:t>
        <a:bodyPr/>
        <a:lstStyle/>
        <a:p>
          <a:endParaRPr lang="en-US"/>
        </a:p>
      </dgm:t>
    </dgm:pt>
    <dgm:pt modelId="{74A52BF9-5705-42AD-AF46-53F36C6D9FFF}" type="sibTrans" cxnId="{D6D179EB-6338-4DDF-BC84-0AFDB0B1922B}">
      <dgm:prSet/>
      <dgm:spPr/>
      <dgm:t>
        <a:bodyPr/>
        <a:lstStyle/>
        <a:p>
          <a:endParaRPr lang="en-US"/>
        </a:p>
      </dgm:t>
    </dgm:pt>
    <dgm:pt modelId="{96E7A32C-A268-457D-9155-9E9EA9F83ABA}">
      <dgm:prSet phldrT="[Text]" custT="1"/>
      <dgm:spPr/>
      <dgm:t>
        <a:bodyPr/>
        <a:lstStyle/>
        <a:p>
          <a:pPr algn="ctr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PATENTI</a:t>
          </a:r>
        </a:p>
        <a:p>
          <a:pPr algn="l"/>
          <a:r>
            <a:rPr lang="it-IT" sz="1000" noProof="0" dirty="0" smtClean="0">
              <a:solidFill>
                <a:schemeClr val="bg1"/>
              </a:solidFill>
            </a:rPr>
            <a:t>SIG.RA LISA BARZANTI</a:t>
          </a:r>
        </a:p>
      </dgm:t>
    </dgm:pt>
    <dgm:pt modelId="{C03E7F30-1C17-4E74-9DE0-02D8C94653BD}" type="sibTrans" cxnId="{C6479213-A095-4F69-889F-F920E7D99128}">
      <dgm:prSet/>
      <dgm:spPr/>
      <dgm:t>
        <a:bodyPr/>
        <a:lstStyle/>
        <a:p>
          <a:endParaRPr lang="en-US"/>
        </a:p>
      </dgm:t>
    </dgm:pt>
    <dgm:pt modelId="{028ED0A0-C13C-41B7-BF25-903E8AB55A43}" type="parTrans" cxnId="{C6479213-A095-4F69-889F-F920E7D99128}">
      <dgm:prSet/>
      <dgm:spPr/>
      <dgm:t>
        <a:bodyPr/>
        <a:lstStyle/>
        <a:p>
          <a:endParaRPr lang="en-US"/>
        </a:p>
      </dgm:t>
    </dgm:pt>
    <dgm:pt modelId="{EBEA8B89-79ED-4A9B-9878-7434E73401FD}" type="asst">
      <dgm:prSet custT="1"/>
      <dgm:spPr/>
      <dgm:t>
        <a:bodyPr/>
        <a:lstStyle/>
        <a:p>
          <a:pPr algn="ctr" rtl="0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SEGRETERIA/AMMINISTRAZIONE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SIG.RA SUSANNA.PILOTTI</a:t>
          </a:r>
        </a:p>
        <a:p>
          <a:pPr algn="ctr" rtl="0"/>
          <a:endParaRPr lang="it-IT" sz="1000" noProof="0" dirty="0"/>
        </a:p>
      </dgm:t>
    </dgm:pt>
    <dgm:pt modelId="{7783AF64-AE35-4542-BE97-2CE1189E591A}" type="sibTrans" cxnId="{EF160730-4013-43E9-AED5-0AF986C7558D}">
      <dgm:prSet/>
      <dgm:spPr/>
      <dgm:t>
        <a:bodyPr/>
        <a:lstStyle/>
        <a:p>
          <a:endParaRPr lang="en-US"/>
        </a:p>
      </dgm:t>
    </dgm:pt>
    <dgm:pt modelId="{1E3A1054-CC62-40B2-AD98-7F67DBB915ED}" type="parTrans" cxnId="{EF160730-4013-43E9-AED5-0AF986C7558D}">
      <dgm:prSet/>
      <dgm:spPr/>
      <dgm:t>
        <a:bodyPr/>
        <a:lstStyle/>
        <a:p>
          <a:endParaRPr lang="en-US"/>
        </a:p>
      </dgm:t>
    </dgm:pt>
    <dgm:pt modelId="{5CE996FE-FF29-4183-BE8A-A6C0533DD524}">
      <dgm:prSet phldrT="[Text]" custT="1"/>
      <dgm:spPr/>
      <dgm:t>
        <a:bodyPr/>
        <a:lstStyle/>
        <a:p>
          <a:pPr algn="ctr" rtl="0"/>
          <a:r>
            <a:rPr lang="it-IT" sz="1200" b="1" i="1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ASS.AUTOMOBILISTICA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RAG.OMBRETTA BERTOZZI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RAG.SIMONA DAL SALE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RAG. ELISA DESSI’</a:t>
          </a:r>
        </a:p>
        <a:p>
          <a:pPr algn="l" rtl="0"/>
          <a:r>
            <a:rPr lang="it-IT" sz="1000" noProof="0" dirty="0" smtClean="0">
              <a:solidFill>
                <a:schemeClr val="bg1"/>
              </a:solidFill>
            </a:rPr>
            <a:t>SIG.ALDO TASSINARI</a:t>
          </a:r>
        </a:p>
      </dgm:t>
    </dgm:pt>
    <dgm:pt modelId="{8C233784-0288-496F-AED4-372956547499}" type="sibTrans" cxnId="{269BB3AA-E945-416A-8EF9-300619E598D8}">
      <dgm:prSet/>
      <dgm:spPr/>
      <dgm:t>
        <a:bodyPr/>
        <a:lstStyle/>
        <a:p>
          <a:endParaRPr lang="en-US"/>
        </a:p>
      </dgm:t>
    </dgm:pt>
    <dgm:pt modelId="{6555294C-CAF0-4D86-80E9-E2A38E11C6DB}" type="parTrans" cxnId="{269BB3AA-E945-416A-8EF9-300619E598D8}">
      <dgm:prSet/>
      <dgm:spPr/>
      <dgm:t>
        <a:bodyPr/>
        <a:lstStyle/>
        <a:p>
          <a:endParaRPr lang="en-US"/>
        </a:p>
      </dgm:t>
    </dgm:pt>
    <dgm:pt modelId="{97E32F3F-BFCA-4387-8B37-CAEB0E673BD2}" type="pres">
      <dgm:prSet presAssocID="{E992027D-C17B-4CD8-BDFB-B50671B4834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2F4925-C279-4B19-986E-9DA04FB5B57F}" type="pres">
      <dgm:prSet presAssocID="{F5FAB9D7-E0A8-4715-89D0-00C5B04C301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9FF46DE-19D7-4F15-93E1-3ED8DE16BF6B}" type="pres">
      <dgm:prSet presAssocID="{F5FAB9D7-E0A8-4715-89D0-00C5B04C3014}" presName="rootComposite1" presStyleCnt="0"/>
      <dgm:spPr/>
      <dgm:t>
        <a:bodyPr/>
        <a:lstStyle/>
        <a:p>
          <a:endParaRPr lang="en-US"/>
        </a:p>
      </dgm:t>
    </dgm:pt>
    <dgm:pt modelId="{4484C01E-750B-4D9D-8DCB-FD988F97AF7A}" type="pres">
      <dgm:prSet presAssocID="{F5FAB9D7-E0A8-4715-89D0-00C5B04C3014}" presName="rootText1" presStyleLbl="node0" presStyleIdx="0" presStyleCnt="1" custAng="0" custScaleX="148848" custScaleY="93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6AC8A1-C494-497B-B25C-4D24BD75FBAA}" type="pres">
      <dgm:prSet presAssocID="{F5FAB9D7-E0A8-4715-89D0-00C5B04C301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82FBDA0-1E42-403A-8F47-FADC81EE3F89}" type="pres">
      <dgm:prSet presAssocID="{F5FAB9D7-E0A8-4715-89D0-00C5B04C3014}" presName="hierChild2" presStyleCnt="0"/>
      <dgm:spPr/>
      <dgm:t>
        <a:bodyPr/>
        <a:lstStyle/>
        <a:p>
          <a:endParaRPr lang="en-US"/>
        </a:p>
      </dgm:t>
    </dgm:pt>
    <dgm:pt modelId="{42ADF7AF-5E60-4879-948F-BDF03CD187F9}" type="pres">
      <dgm:prSet presAssocID="{6555294C-CAF0-4D86-80E9-E2A38E11C6DB}" presName="Name37" presStyleLbl="parChTrans1D2" presStyleIdx="0" presStyleCnt="5"/>
      <dgm:spPr/>
      <dgm:t>
        <a:bodyPr/>
        <a:lstStyle/>
        <a:p>
          <a:endParaRPr lang="en-US"/>
        </a:p>
      </dgm:t>
    </dgm:pt>
    <dgm:pt modelId="{113AD872-514F-4CE3-9B9D-FA6EC12C0B18}" type="pres">
      <dgm:prSet presAssocID="{5CE996FE-FF29-4183-BE8A-A6C0533DD524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9DB921-63D5-4078-8D0F-370A9FBA2F4E}" type="pres">
      <dgm:prSet presAssocID="{5CE996FE-FF29-4183-BE8A-A6C0533DD524}" presName="rootComposite" presStyleCnt="0"/>
      <dgm:spPr/>
      <dgm:t>
        <a:bodyPr/>
        <a:lstStyle/>
        <a:p>
          <a:endParaRPr lang="en-US"/>
        </a:p>
      </dgm:t>
    </dgm:pt>
    <dgm:pt modelId="{07338C68-922F-4DE2-9002-B328516EA27B}" type="pres">
      <dgm:prSet presAssocID="{5CE996FE-FF29-4183-BE8A-A6C0533DD524}" presName="rootText" presStyleLbl="node2" presStyleIdx="0" presStyleCnt="3" custScaleX="104527" custScaleY="137330" custLinFactNeighborX="-6789" custLinFactNeighborY="-67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2E8A96-B1A3-47D8-9264-1E38633240B8}" type="pres">
      <dgm:prSet presAssocID="{5CE996FE-FF29-4183-BE8A-A6C0533DD524}" presName="rootConnector" presStyleLbl="node2" presStyleIdx="0" presStyleCnt="3"/>
      <dgm:spPr/>
      <dgm:t>
        <a:bodyPr/>
        <a:lstStyle/>
        <a:p>
          <a:endParaRPr lang="en-US"/>
        </a:p>
      </dgm:t>
    </dgm:pt>
    <dgm:pt modelId="{A93F0511-7C51-4ADF-8D74-BD99590F9A7E}" type="pres">
      <dgm:prSet presAssocID="{5CE996FE-FF29-4183-BE8A-A6C0533DD524}" presName="hierChild4" presStyleCnt="0"/>
      <dgm:spPr/>
      <dgm:t>
        <a:bodyPr/>
        <a:lstStyle/>
        <a:p>
          <a:endParaRPr lang="en-US"/>
        </a:p>
      </dgm:t>
    </dgm:pt>
    <dgm:pt modelId="{773FC412-A343-4A5B-AB36-7DA6A2B7E294}" type="pres">
      <dgm:prSet presAssocID="{5CE996FE-FF29-4183-BE8A-A6C0533DD524}" presName="hierChild5" presStyleCnt="0"/>
      <dgm:spPr/>
      <dgm:t>
        <a:bodyPr/>
        <a:lstStyle/>
        <a:p>
          <a:endParaRPr lang="en-US"/>
        </a:p>
      </dgm:t>
    </dgm:pt>
    <dgm:pt modelId="{23A542C4-C271-4C07-99BE-F442E6334496}" type="pres">
      <dgm:prSet presAssocID="{028ED0A0-C13C-41B7-BF25-903E8AB55A43}" presName="Name37" presStyleLbl="parChTrans1D2" presStyleIdx="1" presStyleCnt="5"/>
      <dgm:spPr/>
      <dgm:t>
        <a:bodyPr/>
        <a:lstStyle/>
        <a:p>
          <a:endParaRPr lang="en-US"/>
        </a:p>
      </dgm:t>
    </dgm:pt>
    <dgm:pt modelId="{D0BD2C4C-B278-4CDA-B80B-EB5FFD2CF471}" type="pres">
      <dgm:prSet presAssocID="{96E7A32C-A268-457D-9155-9E9EA9F83AB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A32CD5-08D4-4BD5-B5FB-F21B6CFC5D97}" type="pres">
      <dgm:prSet presAssocID="{96E7A32C-A268-457D-9155-9E9EA9F83ABA}" presName="rootComposite" presStyleCnt="0"/>
      <dgm:spPr/>
      <dgm:t>
        <a:bodyPr/>
        <a:lstStyle/>
        <a:p>
          <a:endParaRPr lang="en-US"/>
        </a:p>
      </dgm:t>
    </dgm:pt>
    <dgm:pt modelId="{66BC0A5B-EACB-4C1D-829D-2228265F2F58}" type="pres">
      <dgm:prSet presAssocID="{96E7A32C-A268-457D-9155-9E9EA9F83ABA}" presName="rootText" presStyleLbl="node2" presStyleIdx="1" presStyleCnt="3" custScaleY="1025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52553-58A8-4ABB-A4D9-EF3C58EF2C1E}" type="pres">
      <dgm:prSet presAssocID="{96E7A32C-A268-457D-9155-9E9EA9F83ABA}" presName="rootConnector" presStyleLbl="node2" presStyleIdx="1" presStyleCnt="3"/>
      <dgm:spPr/>
      <dgm:t>
        <a:bodyPr/>
        <a:lstStyle/>
        <a:p>
          <a:endParaRPr lang="en-US"/>
        </a:p>
      </dgm:t>
    </dgm:pt>
    <dgm:pt modelId="{38AEBDF8-BEED-41B1-A0C5-2ED799B67BED}" type="pres">
      <dgm:prSet presAssocID="{96E7A32C-A268-457D-9155-9E9EA9F83ABA}" presName="hierChild4" presStyleCnt="0"/>
      <dgm:spPr/>
      <dgm:t>
        <a:bodyPr/>
        <a:lstStyle/>
        <a:p>
          <a:endParaRPr lang="en-US"/>
        </a:p>
      </dgm:t>
    </dgm:pt>
    <dgm:pt modelId="{1913596F-C94A-4F7C-8246-79995AC3B499}" type="pres">
      <dgm:prSet presAssocID="{96E7A32C-A268-457D-9155-9E9EA9F83ABA}" presName="hierChild5" presStyleCnt="0"/>
      <dgm:spPr/>
      <dgm:t>
        <a:bodyPr/>
        <a:lstStyle/>
        <a:p>
          <a:endParaRPr lang="en-US"/>
        </a:p>
      </dgm:t>
    </dgm:pt>
    <dgm:pt modelId="{3598E59E-46D7-48FA-88B7-7D25FD72000D}" type="pres">
      <dgm:prSet presAssocID="{6F18B7D3-D3EE-4EE2-A49D-CA8598A10280}" presName="Name37" presStyleLbl="parChTrans1D2" presStyleIdx="2" presStyleCnt="5"/>
      <dgm:spPr/>
      <dgm:t>
        <a:bodyPr/>
        <a:lstStyle/>
        <a:p>
          <a:endParaRPr lang="en-US"/>
        </a:p>
      </dgm:t>
    </dgm:pt>
    <dgm:pt modelId="{57D0D5FC-24FF-480B-A03A-B53248C264BD}" type="pres">
      <dgm:prSet presAssocID="{6FE59D9E-5CEA-4DC4-A991-07F6D3F929F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7ABD42C-1921-4442-B349-B4D2CFB8A430}" type="pres">
      <dgm:prSet presAssocID="{6FE59D9E-5CEA-4DC4-A991-07F6D3F929F9}" presName="rootComposite" presStyleCnt="0"/>
      <dgm:spPr/>
      <dgm:t>
        <a:bodyPr/>
        <a:lstStyle/>
        <a:p>
          <a:endParaRPr lang="en-US"/>
        </a:p>
      </dgm:t>
    </dgm:pt>
    <dgm:pt modelId="{1E0F774F-312E-40C5-B659-9A6795DE5FA5}" type="pres">
      <dgm:prSet presAssocID="{6FE59D9E-5CEA-4DC4-A991-07F6D3F929F9}" presName="rootText" presStyleLbl="node2" presStyleIdx="2" presStyleCnt="3" custScaleY="1312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A23B80-D131-431D-B2BF-6A94230A4F5D}" type="pres">
      <dgm:prSet presAssocID="{6FE59D9E-5CEA-4DC4-A991-07F6D3F929F9}" presName="rootConnector" presStyleLbl="node2" presStyleIdx="2" presStyleCnt="3"/>
      <dgm:spPr/>
      <dgm:t>
        <a:bodyPr/>
        <a:lstStyle/>
        <a:p>
          <a:endParaRPr lang="en-US"/>
        </a:p>
      </dgm:t>
    </dgm:pt>
    <dgm:pt modelId="{CE2386BF-9B18-4AD1-A0F9-2B7ADBEE8F7D}" type="pres">
      <dgm:prSet presAssocID="{6FE59D9E-5CEA-4DC4-A991-07F6D3F929F9}" presName="hierChild4" presStyleCnt="0"/>
      <dgm:spPr/>
      <dgm:t>
        <a:bodyPr/>
        <a:lstStyle/>
        <a:p>
          <a:endParaRPr lang="en-US"/>
        </a:p>
      </dgm:t>
    </dgm:pt>
    <dgm:pt modelId="{2C1BBC41-2065-4195-AB82-24FC3ABB9C9E}" type="pres">
      <dgm:prSet presAssocID="{6FE59D9E-5CEA-4DC4-A991-07F6D3F929F9}" presName="hierChild5" presStyleCnt="0"/>
      <dgm:spPr/>
      <dgm:t>
        <a:bodyPr/>
        <a:lstStyle/>
        <a:p>
          <a:endParaRPr lang="en-US"/>
        </a:p>
      </dgm:t>
    </dgm:pt>
    <dgm:pt modelId="{14B1CE0B-6FC2-4539-9A26-B85043CEFA1F}" type="pres">
      <dgm:prSet presAssocID="{F5FAB9D7-E0A8-4715-89D0-00C5B04C3014}" presName="hierChild3" presStyleCnt="0"/>
      <dgm:spPr/>
      <dgm:t>
        <a:bodyPr/>
        <a:lstStyle/>
        <a:p>
          <a:endParaRPr lang="en-US"/>
        </a:p>
      </dgm:t>
    </dgm:pt>
    <dgm:pt modelId="{133CB658-A992-41A2-ACC0-888D0EBDCFF5}" type="pres">
      <dgm:prSet presAssocID="{BD189D70-2381-4B9C-A31D-813460B67ACA}" presName="Name111" presStyleLbl="parChTrans1D2" presStyleIdx="3" presStyleCnt="5"/>
      <dgm:spPr/>
      <dgm:t>
        <a:bodyPr/>
        <a:lstStyle/>
        <a:p>
          <a:endParaRPr lang="en-US"/>
        </a:p>
      </dgm:t>
    </dgm:pt>
    <dgm:pt modelId="{D3A41A2A-3679-49F5-9DC2-9E7AC3B77371}" type="pres">
      <dgm:prSet presAssocID="{CB6F2A45-CA96-4E71-827D-AD3C55E9B05F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3F2F3D8-840B-4939-BC4C-F92B80A3F979}" type="pres">
      <dgm:prSet presAssocID="{CB6F2A45-CA96-4E71-827D-AD3C55E9B05F}" presName="rootComposite3" presStyleCnt="0"/>
      <dgm:spPr/>
      <dgm:t>
        <a:bodyPr/>
        <a:lstStyle/>
        <a:p>
          <a:endParaRPr lang="en-US"/>
        </a:p>
      </dgm:t>
    </dgm:pt>
    <dgm:pt modelId="{2F6A7F7E-A0B1-4756-9A9B-A07B4D89319E}" type="pres">
      <dgm:prSet presAssocID="{CB6F2A45-CA96-4E71-827D-AD3C55E9B05F}" presName="rootText3" presStyleLbl="asst0" presStyleIdx="0" presStyleCnt="2" custScaleX="142059" custScaleY="87191" custLinFactNeighborX="8220" custLinFactNeighborY="55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6F50A0-4F98-4E28-A344-755ACE73B96B}" type="pres">
      <dgm:prSet presAssocID="{CB6F2A45-CA96-4E71-827D-AD3C55E9B05F}" presName="rootConnector3" presStyleLbl="asst1" presStyleIdx="0" presStyleCnt="0"/>
      <dgm:spPr/>
      <dgm:t>
        <a:bodyPr/>
        <a:lstStyle/>
        <a:p>
          <a:endParaRPr lang="en-US"/>
        </a:p>
      </dgm:t>
    </dgm:pt>
    <dgm:pt modelId="{F9D04B47-B974-4D6F-B3A0-DDEEB2342F28}" type="pres">
      <dgm:prSet presAssocID="{CB6F2A45-CA96-4E71-827D-AD3C55E9B05F}" presName="hierChild6" presStyleCnt="0"/>
      <dgm:spPr/>
      <dgm:t>
        <a:bodyPr/>
        <a:lstStyle/>
        <a:p>
          <a:endParaRPr lang="en-US"/>
        </a:p>
      </dgm:t>
    </dgm:pt>
    <dgm:pt modelId="{F9D798EB-4AAA-4BE3-A495-C4B6B300A321}" type="pres">
      <dgm:prSet presAssocID="{CB6F2A45-CA96-4E71-827D-AD3C55E9B05F}" presName="hierChild7" presStyleCnt="0"/>
      <dgm:spPr/>
      <dgm:t>
        <a:bodyPr/>
        <a:lstStyle/>
        <a:p>
          <a:endParaRPr lang="en-US"/>
        </a:p>
      </dgm:t>
    </dgm:pt>
    <dgm:pt modelId="{6521224B-94EF-411E-8633-086555166C71}" type="pres">
      <dgm:prSet presAssocID="{1E3A1054-CC62-40B2-AD98-7F67DBB915ED}" presName="Name111" presStyleLbl="parChTrans1D2" presStyleIdx="4" presStyleCnt="5"/>
      <dgm:spPr/>
      <dgm:t>
        <a:bodyPr/>
        <a:lstStyle/>
        <a:p>
          <a:endParaRPr lang="en-US"/>
        </a:p>
      </dgm:t>
    </dgm:pt>
    <dgm:pt modelId="{2F85CAB7-EB4A-4E08-935A-7FCA9016CFCE}" type="pres">
      <dgm:prSet presAssocID="{EBEA8B89-79ED-4A9B-9878-7434E73401FD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B656DB-3D2F-4E90-B945-899EF00FE664}" type="pres">
      <dgm:prSet presAssocID="{EBEA8B89-79ED-4A9B-9878-7434E73401FD}" presName="rootComposite3" presStyleCnt="0"/>
      <dgm:spPr/>
      <dgm:t>
        <a:bodyPr/>
        <a:lstStyle/>
        <a:p>
          <a:endParaRPr lang="en-US"/>
        </a:p>
      </dgm:t>
    </dgm:pt>
    <dgm:pt modelId="{EE6CD0FD-6DC7-4190-8EEA-34E2911D66A8}" type="pres">
      <dgm:prSet presAssocID="{EBEA8B89-79ED-4A9B-9878-7434E73401FD}" presName="rootText3" presStyleLbl="asst0" presStyleIdx="1" presStyleCnt="2" custScaleX="138428" custScaleY="99999" custLinFactNeighborX="14889" custLinFactNeighborY="55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1B382-80A9-49B1-A227-4B395225984C}" type="pres">
      <dgm:prSet presAssocID="{EBEA8B89-79ED-4A9B-9878-7434E73401FD}" presName="rootConnector3" presStyleLbl="asst1" presStyleIdx="0" presStyleCnt="0"/>
      <dgm:spPr/>
      <dgm:t>
        <a:bodyPr/>
        <a:lstStyle/>
        <a:p>
          <a:endParaRPr lang="en-US"/>
        </a:p>
      </dgm:t>
    </dgm:pt>
    <dgm:pt modelId="{B2F47EE2-6DA7-4AEE-B6A9-809D60391786}" type="pres">
      <dgm:prSet presAssocID="{EBEA8B89-79ED-4A9B-9878-7434E73401FD}" presName="hierChild6" presStyleCnt="0"/>
      <dgm:spPr/>
      <dgm:t>
        <a:bodyPr/>
        <a:lstStyle/>
        <a:p>
          <a:endParaRPr lang="en-US"/>
        </a:p>
      </dgm:t>
    </dgm:pt>
    <dgm:pt modelId="{3C33670B-525E-48A6-82EB-F701FACC6BD7}" type="pres">
      <dgm:prSet presAssocID="{EBEA8B89-79ED-4A9B-9878-7434E73401FD}" presName="hierChild7" presStyleCnt="0"/>
      <dgm:spPr/>
      <dgm:t>
        <a:bodyPr/>
        <a:lstStyle/>
        <a:p>
          <a:endParaRPr lang="en-US"/>
        </a:p>
      </dgm:t>
    </dgm:pt>
  </dgm:ptLst>
  <dgm:cxnLst>
    <dgm:cxn modelId="{B56F8C32-2725-4077-A7F7-723CC45A697F}" type="presOf" srcId="{CB6F2A45-CA96-4E71-827D-AD3C55E9B05F}" destId="{CB6F50A0-4F98-4E28-A344-755ACE73B96B}" srcOrd="1" destOrd="0" presId="urn:microsoft.com/office/officeart/2005/8/layout/orgChart1#2"/>
    <dgm:cxn modelId="{6AE439EB-0B02-4976-9EB8-E3605951CBBF}" type="presOf" srcId="{F5FAB9D7-E0A8-4715-89D0-00C5B04C3014}" destId="{866AC8A1-C494-497B-B25C-4D24BD75FBAA}" srcOrd="1" destOrd="0" presId="urn:microsoft.com/office/officeart/2005/8/layout/orgChart1#2"/>
    <dgm:cxn modelId="{EF160730-4013-43E9-AED5-0AF986C7558D}" srcId="{F5FAB9D7-E0A8-4715-89D0-00C5B04C3014}" destId="{EBEA8B89-79ED-4A9B-9878-7434E73401FD}" srcOrd="1" destOrd="0" parTransId="{1E3A1054-CC62-40B2-AD98-7F67DBB915ED}" sibTransId="{7783AF64-AE35-4542-BE97-2CE1189E591A}"/>
    <dgm:cxn modelId="{E2E8427E-22F3-4EA4-B4A7-F7F5B3B00C43}" type="presOf" srcId="{EBEA8B89-79ED-4A9B-9878-7434E73401FD}" destId="{2F61B382-80A9-49B1-A227-4B395225984C}" srcOrd="1" destOrd="0" presId="urn:microsoft.com/office/officeart/2005/8/layout/orgChart1#2"/>
    <dgm:cxn modelId="{D6D179EB-6338-4DDF-BC84-0AFDB0B1922B}" srcId="{F5FAB9D7-E0A8-4715-89D0-00C5B04C3014}" destId="{6FE59D9E-5CEA-4DC4-A991-07F6D3F929F9}" srcOrd="4" destOrd="0" parTransId="{6F18B7D3-D3EE-4EE2-A49D-CA8598A10280}" sibTransId="{74A52BF9-5705-42AD-AF46-53F36C6D9FFF}"/>
    <dgm:cxn modelId="{F15ABC32-AE1A-4E2E-9812-B57717C41136}" type="presOf" srcId="{1E3A1054-CC62-40B2-AD98-7F67DBB915ED}" destId="{6521224B-94EF-411E-8633-086555166C71}" srcOrd="0" destOrd="0" presId="urn:microsoft.com/office/officeart/2005/8/layout/orgChart1#2"/>
    <dgm:cxn modelId="{51EEA3A7-7881-4601-8CF7-94EE6FD9C583}" type="presOf" srcId="{6FE59D9E-5CEA-4DC4-A991-07F6D3F929F9}" destId="{B8A23B80-D131-431D-B2BF-6A94230A4F5D}" srcOrd="1" destOrd="0" presId="urn:microsoft.com/office/officeart/2005/8/layout/orgChart1#2"/>
    <dgm:cxn modelId="{63E3DB9E-5D50-4CA3-868B-0A1606C311E0}" type="presOf" srcId="{BD189D70-2381-4B9C-A31D-813460B67ACA}" destId="{133CB658-A992-41A2-ACC0-888D0EBDCFF5}" srcOrd="0" destOrd="0" presId="urn:microsoft.com/office/officeart/2005/8/layout/orgChart1#2"/>
    <dgm:cxn modelId="{269BB3AA-E945-416A-8EF9-300619E598D8}" srcId="{F5FAB9D7-E0A8-4715-89D0-00C5B04C3014}" destId="{5CE996FE-FF29-4183-BE8A-A6C0533DD524}" srcOrd="2" destOrd="0" parTransId="{6555294C-CAF0-4D86-80E9-E2A38E11C6DB}" sibTransId="{8C233784-0288-496F-AED4-372956547499}"/>
    <dgm:cxn modelId="{E2CD3F45-2BA4-44FC-8734-CC1E8042D9C5}" type="presOf" srcId="{6F18B7D3-D3EE-4EE2-A49D-CA8598A10280}" destId="{3598E59E-46D7-48FA-88B7-7D25FD72000D}" srcOrd="0" destOrd="0" presId="urn:microsoft.com/office/officeart/2005/8/layout/orgChart1#2"/>
    <dgm:cxn modelId="{C6479213-A095-4F69-889F-F920E7D99128}" srcId="{F5FAB9D7-E0A8-4715-89D0-00C5B04C3014}" destId="{96E7A32C-A268-457D-9155-9E9EA9F83ABA}" srcOrd="3" destOrd="0" parTransId="{028ED0A0-C13C-41B7-BF25-903E8AB55A43}" sibTransId="{C03E7F30-1C17-4E74-9DE0-02D8C94653BD}"/>
    <dgm:cxn modelId="{F3FB584C-0CE9-49BB-A024-81D7B5C8C0DC}" type="presOf" srcId="{E992027D-C17B-4CD8-BDFB-B50671B4834B}" destId="{97E32F3F-BFCA-4387-8B37-CAEB0E673BD2}" srcOrd="0" destOrd="0" presId="urn:microsoft.com/office/officeart/2005/8/layout/orgChart1#2"/>
    <dgm:cxn modelId="{4B44D942-A5D3-4A18-9C01-FA6282F557D4}" type="presOf" srcId="{CB6F2A45-CA96-4E71-827D-AD3C55E9B05F}" destId="{2F6A7F7E-A0B1-4756-9A9B-A07B4D89319E}" srcOrd="0" destOrd="0" presId="urn:microsoft.com/office/officeart/2005/8/layout/orgChart1#2"/>
    <dgm:cxn modelId="{64DB19B2-69FA-46B9-B7D4-02B8E4ED2A48}" type="presOf" srcId="{5CE996FE-FF29-4183-BE8A-A6C0533DD524}" destId="{07338C68-922F-4DE2-9002-B328516EA27B}" srcOrd="0" destOrd="0" presId="urn:microsoft.com/office/officeart/2005/8/layout/orgChart1#2"/>
    <dgm:cxn modelId="{A4A1D0CC-E3D1-48A4-AC9D-218E89B4CED6}" type="presOf" srcId="{F5FAB9D7-E0A8-4715-89D0-00C5B04C3014}" destId="{4484C01E-750B-4D9D-8DCB-FD988F97AF7A}" srcOrd="0" destOrd="0" presId="urn:microsoft.com/office/officeart/2005/8/layout/orgChart1#2"/>
    <dgm:cxn modelId="{A0D362BF-4390-425C-9A1A-0AC4AB250D61}" type="presOf" srcId="{96E7A32C-A268-457D-9155-9E9EA9F83ABA}" destId="{66BC0A5B-EACB-4C1D-829D-2228265F2F58}" srcOrd="0" destOrd="0" presId="urn:microsoft.com/office/officeart/2005/8/layout/orgChart1#2"/>
    <dgm:cxn modelId="{0F4D7251-8946-430F-959E-4E3835597E90}" srcId="{F5FAB9D7-E0A8-4715-89D0-00C5B04C3014}" destId="{CB6F2A45-CA96-4E71-827D-AD3C55E9B05F}" srcOrd="0" destOrd="0" parTransId="{BD189D70-2381-4B9C-A31D-813460B67ACA}" sibTransId="{78F0D064-659E-4F5A-97D5-2219BF9D13DF}"/>
    <dgm:cxn modelId="{317D1223-0116-4E3B-9D23-BBDC0291829B}" srcId="{E992027D-C17B-4CD8-BDFB-B50671B4834B}" destId="{F5FAB9D7-E0A8-4715-89D0-00C5B04C3014}" srcOrd="0" destOrd="0" parTransId="{CEF50CF1-013F-4917-8D4E-12BAF6583239}" sibTransId="{26BC2BC2-4710-4F20-BA59-3E660C2B5CEE}"/>
    <dgm:cxn modelId="{1FAEB4D7-411F-4034-A422-0D43A36490C8}" type="presOf" srcId="{EBEA8B89-79ED-4A9B-9878-7434E73401FD}" destId="{EE6CD0FD-6DC7-4190-8EEA-34E2911D66A8}" srcOrd="0" destOrd="0" presId="urn:microsoft.com/office/officeart/2005/8/layout/orgChart1#2"/>
    <dgm:cxn modelId="{61B308DF-7337-44CF-84A2-4D1AD31AA463}" type="presOf" srcId="{96E7A32C-A268-457D-9155-9E9EA9F83ABA}" destId="{0F752553-58A8-4ABB-A4D9-EF3C58EF2C1E}" srcOrd="1" destOrd="0" presId="urn:microsoft.com/office/officeart/2005/8/layout/orgChart1#2"/>
    <dgm:cxn modelId="{66005592-7B0C-4ABA-BE75-1F1A3560CF2E}" type="presOf" srcId="{6555294C-CAF0-4D86-80E9-E2A38E11C6DB}" destId="{42ADF7AF-5E60-4879-948F-BDF03CD187F9}" srcOrd="0" destOrd="0" presId="urn:microsoft.com/office/officeart/2005/8/layout/orgChart1#2"/>
    <dgm:cxn modelId="{174BE3B1-6021-404D-AC3C-FDFDAF522835}" type="presOf" srcId="{5CE996FE-FF29-4183-BE8A-A6C0533DD524}" destId="{152E8A96-B1A3-47D8-9264-1E38633240B8}" srcOrd="1" destOrd="0" presId="urn:microsoft.com/office/officeart/2005/8/layout/orgChart1#2"/>
    <dgm:cxn modelId="{038BA840-E4BA-4397-B185-8204A098C41E}" type="presOf" srcId="{028ED0A0-C13C-41B7-BF25-903E8AB55A43}" destId="{23A542C4-C271-4C07-99BE-F442E6334496}" srcOrd="0" destOrd="0" presId="urn:microsoft.com/office/officeart/2005/8/layout/orgChart1#2"/>
    <dgm:cxn modelId="{438F9BED-DFA2-49BE-9401-6B09272D0C9F}" type="presOf" srcId="{6FE59D9E-5CEA-4DC4-A991-07F6D3F929F9}" destId="{1E0F774F-312E-40C5-B659-9A6795DE5FA5}" srcOrd="0" destOrd="0" presId="urn:microsoft.com/office/officeart/2005/8/layout/orgChart1#2"/>
    <dgm:cxn modelId="{6DBC1AC8-5560-40DB-88AD-2480245C3F38}" type="presParOf" srcId="{97E32F3F-BFCA-4387-8B37-CAEB0E673BD2}" destId="{FD2F4925-C279-4B19-986E-9DA04FB5B57F}" srcOrd="0" destOrd="0" presId="urn:microsoft.com/office/officeart/2005/8/layout/orgChart1#2"/>
    <dgm:cxn modelId="{3E597096-2576-4AF6-8CFC-62917894C145}" type="presParOf" srcId="{FD2F4925-C279-4B19-986E-9DA04FB5B57F}" destId="{A9FF46DE-19D7-4F15-93E1-3ED8DE16BF6B}" srcOrd="0" destOrd="0" presId="urn:microsoft.com/office/officeart/2005/8/layout/orgChart1#2"/>
    <dgm:cxn modelId="{23A80B57-D1D4-406B-877A-9FF02CEFDDBF}" type="presParOf" srcId="{A9FF46DE-19D7-4F15-93E1-3ED8DE16BF6B}" destId="{4484C01E-750B-4D9D-8DCB-FD988F97AF7A}" srcOrd="0" destOrd="0" presId="urn:microsoft.com/office/officeart/2005/8/layout/orgChart1#2"/>
    <dgm:cxn modelId="{FE6B0D5C-852E-41D3-B1FA-E99391351D22}" type="presParOf" srcId="{A9FF46DE-19D7-4F15-93E1-3ED8DE16BF6B}" destId="{866AC8A1-C494-497B-B25C-4D24BD75FBAA}" srcOrd="1" destOrd="0" presId="urn:microsoft.com/office/officeart/2005/8/layout/orgChart1#2"/>
    <dgm:cxn modelId="{D219B0B3-54D0-4465-8B37-9158E0CE4D95}" type="presParOf" srcId="{FD2F4925-C279-4B19-986E-9DA04FB5B57F}" destId="{982FBDA0-1E42-403A-8F47-FADC81EE3F89}" srcOrd="1" destOrd="0" presId="urn:microsoft.com/office/officeart/2005/8/layout/orgChart1#2"/>
    <dgm:cxn modelId="{719DC834-27F1-47D4-A30F-1E8F2F7CD6F5}" type="presParOf" srcId="{982FBDA0-1E42-403A-8F47-FADC81EE3F89}" destId="{42ADF7AF-5E60-4879-948F-BDF03CD187F9}" srcOrd="0" destOrd="0" presId="urn:microsoft.com/office/officeart/2005/8/layout/orgChart1#2"/>
    <dgm:cxn modelId="{98E97399-B9AB-48FE-A3D5-199AFFB7536A}" type="presParOf" srcId="{982FBDA0-1E42-403A-8F47-FADC81EE3F89}" destId="{113AD872-514F-4CE3-9B9D-FA6EC12C0B18}" srcOrd="1" destOrd="0" presId="urn:microsoft.com/office/officeart/2005/8/layout/orgChart1#2"/>
    <dgm:cxn modelId="{6BAB2219-28E7-4B77-9572-02563CA58614}" type="presParOf" srcId="{113AD872-514F-4CE3-9B9D-FA6EC12C0B18}" destId="{429DB921-63D5-4078-8D0F-370A9FBA2F4E}" srcOrd="0" destOrd="0" presId="urn:microsoft.com/office/officeart/2005/8/layout/orgChart1#2"/>
    <dgm:cxn modelId="{4DC79943-FED7-4080-8821-2A617562EA88}" type="presParOf" srcId="{429DB921-63D5-4078-8D0F-370A9FBA2F4E}" destId="{07338C68-922F-4DE2-9002-B328516EA27B}" srcOrd="0" destOrd="0" presId="urn:microsoft.com/office/officeart/2005/8/layout/orgChart1#2"/>
    <dgm:cxn modelId="{E1E2C139-4ADB-4148-A5DA-9219AD112A28}" type="presParOf" srcId="{429DB921-63D5-4078-8D0F-370A9FBA2F4E}" destId="{152E8A96-B1A3-47D8-9264-1E38633240B8}" srcOrd="1" destOrd="0" presId="urn:microsoft.com/office/officeart/2005/8/layout/orgChart1#2"/>
    <dgm:cxn modelId="{5E9DBA92-6944-496F-90C5-A8360CCB1299}" type="presParOf" srcId="{113AD872-514F-4CE3-9B9D-FA6EC12C0B18}" destId="{A93F0511-7C51-4ADF-8D74-BD99590F9A7E}" srcOrd="1" destOrd="0" presId="urn:microsoft.com/office/officeart/2005/8/layout/orgChart1#2"/>
    <dgm:cxn modelId="{85260DBB-E289-4E40-92B4-52CE4F7C089F}" type="presParOf" srcId="{113AD872-514F-4CE3-9B9D-FA6EC12C0B18}" destId="{773FC412-A343-4A5B-AB36-7DA6A2B7E294}" srcOrd="2" destOrd="0" presId="urn:microsoft.com/office/officeart/2005/8/layout/orgChart1#2"/>
    <dgm:cxn modelId="{AF6F2F68-C73A-4F3A-B5C5-32C2DE4339DB}" type="presParOf" srcId="{982FBDA0-1E42-403A-8F47-FADC81EE3F89}" destId="{23A542C4-C271-4C07-99BE-F442E6334496}" srcOrd="2" destOrd="0" presId="urn:microsoft.com/office/officeart/2005/8/layout/orgChart1#2"/>
    <dgm:cxn modelId="{C5C16C8B-129E-4C11-AC39-6659B3E7DEC0}" type="presParOf" srcId="{982FBDA0-1E42-403A-8F47-FADC81EE3F89}" destId="{D0BD2C4C-B278-4CDA-B80B-EB5FFD2CF471}" srcOrd="3" destOrd="0" presId="urn:microsoft.com/office/officeart/2005/8/layout/orgChart1#2"/>
    <dgm:cxn modelId="{B354992B-CD0B-43DF-9F90-E5283BAB243E}" type="presParOf" srcId="{D0BD2C4C-B278-4CDA-B80B-EB5FFD2CF471}" destId="{A7A32CD5-08D4-4BD5-B5FB-F21B6CFC5D97}" srcOrd="0" destOrd="0" presId="urn:microsoft.com/office/officeart/2005/8/layout/orgChart1#2"/>
    <dgm:cxn modelId="{C1F5C0B6-21B1-4AE6-AFA7-88C00041F101}" type="presParOf" srcId="{A7A32CD5-08D4-4BD5-B5FB-F21B6CFC5D97}" destId="{66BC0A5B-EACB-4C1D-829D-2228265F2F58}" srcOrd="0" destOrd="0" presId="urn:microsoft.com/office/officeart/2005/8/layout/orgChart1#2"/>
    <dgm:cxn modelId="{95D99C3A-CCD2-4C1A-88F1-E68695BF83C4}" type="presParOf" srcId="{A7A32CD5-08D4-4BD5-B5FB-F21B6CFC5D97}" destId="{0F752553-58A8-4ABB-A4D9-EF3C58EF2C1E}" srcOrd="1" destOrd="0" presId="urn:microsoft.com/office/officeart/2005/8/layout/orgChart1#2"/>
    <dgm:cxn modelId="{F2916D8F-5BC6-4DED-81AD-B18C07BA9673}" type="presParOf" srcId="{D0BD2C4C-B278-4CDA-B80B-EB5FFD2CF471}" destId="{38AEBDF8-BEED-41B1-A0C5-2ED799B67BED}" srcOrd="1" destOrd="0" presId="urn:microsoft.com/office/officeart/2005/8/layout/orgChart1#2"/>
    <dgm:cxn modelId="{8BD28B7B-69F6-4DF0-94E2-85D450677474}" type="presParOf" srcId="{D0BD2C4C-B278-4CDA-B80B-EB5FFD2CF471}" destId="{1913596F-C94A-4F7C-8246-79995AC3B499}" srcOrd="2" destOrd="0" presId="urn:microsoft.com/office/officeart/2005/8/layout/orgChart1#2"/>
    <dgm:cxn modelId="{047AA4B6-8714-49C4-A749-3C75B1D88C45}" type="presParOf" srcId="{982FBDA0-1E42-403A-8F47-FADC81EE3F89}" destId="{3598E59E-46D7-48FA-88B7-7D25FD72000D}" srcOrd="4" destOrd="0" presId="urn:microsoft.com/office/officeart/2005/8/layout/orgChart1#2"/>
    <dgm:cxn modelId="{F8FBEADB-92D8-4622-9863-E736F15FCB54}" type="presParOf" srcId="{982FBDA0-1E42-403A-8F47-FADC81EE3F89}" destId="{57D0D5FC-24FF-480B-A03A-B53248C264BD}" srcOrd="5" destOrd="0" presId="urn:microsoft.com/office/officeart/2005/8/layout/orgChart1#2"/>
    <dgm:cxn modelId="{EF055EC6-35D1-4D9B-BEF0-8B8495BE4EBC}" type="presParOf" srcId="{57D0D5FC-24FF-480B-A03A-B53248C264BD}" destId="{A7ABD42C-1921-4442-B349-B4D2CFB8A430}" srcOrd="0" destOrd="0" presId="urn:microsoft.com/office/officeart/2005/8/layout/orgChart1#2"/>
    <dgm:cxn modelId="{D419A5C2-41F4-4CC8-B2ED-90E369D856ED}" type="presParOf" srcId="{A7ABD42C-1921-4442-B349-B4D2CFB8A430}" destId="{1E0F774F-312E-40C5-B659-9A6795DE5FA5}" srcOrd="0" destOrd="0" presId="urn:microsoft.com/office/officeart/2005/8/layout/orgChart1#2"/>
    <dgm:cxn modelId="{C94A1684-0902-4B43-B5E5-FE35525F4C71}" type="presParOf" srcId="{A7ABD42C-1921-4442-B349-B4D2CFB8A430}" destId="{B8A23B80-D131-431D-B2BF-6A94230A4F5D}" srcOrd="1" destOrd="0" presId="urn:microsoft.com/office/officeart/2005/8/layout/orgChart1#2"/>
    <dgm:cxn modelId="{CB54DD9D-47AF-48DD-9F5B-E872B90B72DA}" type="presParOf" srcId="{57D0D5FC-24FF-480B-A03A-B53248C264BD}" destId="{CE2386BF-9B18-4AD1-A0F9-2B7ADBEE8F7D}" srcOrd="1" destOrd="0" presId="urn:microsoft.com/office/officeart/2005/8/layout/orgChart1#2"/>
    <dgm:cxn modelId="{27BBBA7C-735E-4774-9799-F78E30D497A9}" type="presParOf" srcId="{57D0D5FC-24FF-480B-A03A-B53248C264BD}" destId="{2C1BBC41-2065-4195-AB82-24FC3ABB9C9E}" srcOrd="2" destOrd="0" presId="urn:microsoft.com/office/officeart/2005/8/layout/orgChart1#2"/>
    <dgm:cxn modelId="{17A44EE8-9C22-4C4B-801C-0F83EF02D327}" type="presParOf" srcId="{FD2F4925-C279-4B19-986E-9DA04FB5B57F}" destId="{14B1CE0B-6FC2-4539-9A26-B85043CEFA1F}" srcOrd="2" destOrd="0" presId="urn:microsoft.com/office/officeart/2005/8/layout/orgChart1#2"/>
    <dgm:cxn modelId="{5FB75B0A-56A1-44C7-8B0E-361DAAB8F429}" type="presParOf" srcId="{14B1CE0B-6FC2-4539-9A26-B85043CEFA1F}" destId="{133CB658-A992-41A2-ACC0-888D0EBDCFF5}" srcOrd="0" destOrd="0" presId="urn:microsoft.com/office/officeart/2005/8/layout/orgChart1#2"/>
    <dgm:cxn modelId="{E71ACFB9-7A7D-4CD3-915C-A0D5C9C29385}" type="presParOf" srcId="{14B1CE0B-6FC2-4539-9A26-B85043CEFA1F}" destId="{D3A41A2A-3679-49F5-9DC2-9E7AC3B77371}" srcOrd="1" destOrd="0" presId="urn:microsoft.com/office/officeart/2005/8/layout/orgChart1#2"/>
    <dgm:cxn modelId="{147AE589-8BAC-49DC-B213-7B594A1C9C11}" type="presParOf" srcId="{D3A41A2A-3679-49F5-9DC2-9E7AC3B77371}" destId="{53F2F3D8-840B-4939-BC4C-F92B80A3F979}" srcOrd="0" destOrd="0" presId="urn:microsoft.com/office/officeart/2005/8/layout/orgChart1#2"/>
    <dgm:cxn modelId="{87C5F6DE-09B0-4F6E-8623-05ED1EFA7290}" type="presParOf" srcId="{53F2F3D8-840B-4939-BC4C-F92B80A3F979}" destId="{2F6A7F7E-A0B1-4756-9A9B-A07B4D89319E}" srcOrd="0" destOrd="0" presId="urn:microsoft.com/office/officeart/2005/8/layout/orgChart1#2"/>
    <dgm:cxn modelId="{9AD5BC23-479F-4874-AC12-B1D8BAA6EFD5}" type="presParOf" srcId="{53F2F3D8-840B-4939-BC4C-F92B80A3F979}" destId="{CB6F50A0-4F98-4E28-A344-755ACE73B96B}" srcOrd="1" destOrd="0" presId="urn:microsoft.com/office/officeart/2005/8/layout/orgChart1#2"/>
    <dgm:cxn modelId="{299A578C-42C6-4C85-B53A-117E764BCD0F}" type="presParOf" srcId="{D3A41A2A-3679-49F5-9DC2-9E7AC3B77371}" destId="{F9D04B47-B974-4D6F-B3A0-DDEEB2342F28}" srcOrd="1" destOrd="0" presId="urn:microsoft.com/office/officeart/2005/8/layout/orgChart1#2"/>
    <dgm:cxn modelId="{6A4530D2-A858-4CF9-8412-4928396BF86D}" type="presParOf" srcId="{D3A41A2A-3679-49F5-9DC2-9E7AC3B77371}" destId="{F9D798EB-4AAA-4BE3-A495-C4B6B300A321}" srcOrd="2" destOrd="0" presId="urn:microsoft.com/office/officeart/2005/8/layout/orgChart1#2"/>
    <dgm:cxn modelId="{45FCB4C5-8EBA-49D7-8975-2AD720C2F3E9}" type="presParOf" srcId="{14B1CE0B-6FC2-4539-9A26-B85043CEFA1F}" destId="{6521224B-94EF-411E-8633-086555166C71}" srcOrd="2" destOrd="0" presId="urn:microsoft.com/office/officeart/2005/8/layout/orgChart1#2"/>
    <dgm:cxn modelId="{31FAD836-A10E-46BD-ABF1-13889AF0DA36}" type="presParOf" srcId="{14B1CE0B-6FC2-4539-9A26-B85043CEFA1F}" destId="{2F85CAB7-EB4A-4E08-935A-7FCA9016CFCE}" srcOrd="3" destOrd="0" presId="urn:microsoft.com/office/officeart/2005/8/layout/orgChart1#2"/>
    <dgm:cxn modelId="{31C370FF-1F9D-42F1-B250-B79A14D88794}" type="presParOf" srcId="{2F85CAB7-EB4A-4E08-935A-7FCA9016CFCE}" destId="{D9B656DB-3D2F-4E90-B945-899EF00FE664}" srcOrd="0" destOrd="0" presId="urn:microsoft.com/office/officeart/2005/8/layout/orgChart1#2"/>
    <dgm:cxn modelId="{4931EB13-D3C5-4D33-97BA-43C1D282D927}" type="presParOf" srcId="{D9B656DB-3D2F-4E90-B945-899EF00FE664}" destId="{EE6CD0FD-6DC7-4190-8EEA-34E2911D66A8}" srcOrd="0" destOrd="0" presId="urn:microsoft.com/office/officeart/2005/8/layout/orgChart1#2"/>
    <dgm:cxn modelId="{445E47E4-DDC4-4A34-B995-4CFBEF00B833}" type="presParOf" srcId="{D9B656DB-3D2F-4E90-B945-899EF00FE664}" destId="{2F61B382-80A9-49B1-A227-4B395225984C}" srcOrd="1" destOrd="0" presId="urn:microsoft.com/office/officeart/2005/8/layout/orgChart1#2"/>
    <dgm:cxn modelId="{F05F45C8-1F1D-45F5-AF99-DAC711F0E881}" type="presParOf" srcId="{2F85CAB7-EB4A-4E08-935A-7FCA9016CFCE}" destId="{B2F47EE2-6DA7-4AEE-B6A9-809D60391786}" srcOrd="1" destOrd="0" presId="urn:microsoft.com/office/officeart/2005/8/layout/orgChart1#2"/>
    <dgm:cxn modelId="{235D5D7D-2EBC-4DE8-A5D2-E9A4695836B0}" type="presParOf" srcId="{2F85CAB7-EB4A-4E08-935A-7FCA9016CFCE}" destId="{3C33670B-525E-48A6-82EB-F701FACC6BD7}" srcOrd="2" destOrd="0" presId="urn:microsoft.com/office/officeart/2005/8/layout/orgChart1#2"/>
  </dgm:cxnLst>
  <dgm:bg/>
  <dgm:whole>
    <a:ln w="38100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21224B-94EF-411E-8633-086555166C71}">
      <dsp:nvSpPr>
        <dsp:cNvPr id="0" name=""/>
        <dsp:cNvSpPr/>
      </dsp:nvSpPr>
      <dsp:spPr>
        <a:xfrm>
          <a:off x="4181635" y="1049500"/>
          <a:ext cx="570883" cy="1096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6808"/>
              </a:lnTo>
              <a:lnTo>
                <a:pt x="570883" y="1096808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3CB658-A992-41A2-ACC0-888D0EBDCFF5}">
      <dsp:nvSpPr>
        <dsp:cNvPr id="0" name=""/>
        <dsp:cNvSpPr/>
      </dsp:nvSpPr>
      <dsp:spPr>
        <a:xfrm>
          <a:off x="4084649" y="1049500"/>
          <a:ext cx="91440" cy="1096819"/>
        </a:xfrm>
        <a:custGeom>
          <a:avLst/>
          <a:gdLst/>
          <a:ahLst/>
          <a:cxnLst/>
          <a:rect l="0" t="0" r="0" b="0"/>
          <a:pathLst>
            <a:path>
              <a:moveTo>
                <a:pt x="96986" y="0"/>
              </a:moveTo>
              <a:lnTo>
                <a:pt x="96986" y="1096819"/>
              </a:lnTo>
              <a:lnTo>
                <a:pt x="45720" y="1096819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98E59E-46D7-48FA-88B7-7D25FD72000D}">
      <dsp:nvSpPr>
        <dsp:cNvPr id="0" name=""/>
        <dsp:cNvSpPr/>
      </dsp:nvSpPr>
      <dsp:spPr>
        <a:xfrm>
          <a:off x="4181635" y="1049500"/>
          <a:ext cx="2771639" cy="2068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566"/>
              </a:lnTo>
              <a:lnTo>
                <a:pt x="2771639" y="1832566"/>
              </a:lnTo>
              <a:lnTo>
                <a:pt x="2771639" y="2068664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A542C4-C271-4C07-99BE-F442E6334496}">
      <dsp:nvSpPr>
        <dsp:cNvPr id="0" name=""/>
        <dsp:cNvSpPr/>
      </dsp:nvSpPr>
      <dsp:spPr>
        <a:xfrm>
          <a:off x="4135916" y="1049500"/>
          <a:ext cx="91440" cy="20686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32566"/>
              </a:lnTo>
              <a:lnTo>
                <a:pt x="96615" y="1832566"/>
              </a:lnTo>
              <a:lnTo>
                <a:pt x="96615" y="2068664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DF7AF-5E60-4879-948F-BDF03CD187F9}">
      <dsp:nvSpPr>
        <dsp:cNvPr id="0" name=""/>
        <dsp:cNvSpPr/>
      </dsp:nvSpPr>
      <dsp:spPr>
        <a:xfrm>
          <a:off x="1308238" y="1049500"/>
          <a:ext cx="2873397" cy="1993101"/>
        </a:xfrm>
        <a:custGeom>
          <a:avLst/>
          <a:gdLst/>
          <a:ahLst/>
          <a:cxnLst/>
          <a:rect l="0" t="0" r="0" b="0"/>
          <a:pathLst>
            <a:path>
              <a:moveTo>
                <a:pt x="2873397" y="0"/>
              </a:moveTo>
              <a:lnTo>
                <a:pt x="2873397" y="1757004"/>
              </a:lnTo>
              <a:lnTo>
                <a:pt x="0" y="1757004"/>
              </a:lnTo>
              <a:lnTo>
                <a:pt x="0" y="1993101"/>
              </a:lnTo>
            </a:path>
          </a:pathLst>
        </a:custGeom>
        <a:noFill/>
        <a:ln w="9525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4C01E-750B-4D9D-8DCB-FD988F97AF7A}">
      <dsp:nvSpPr>
        <dsp:cNvPr id="0" name=""/>
        <dsp:cNvSpPr/>
      </dsp:nvSpPr>
      <dsp:spPr>
        <a:xfrm>
          <a:off x="2508176" y="58"/>
          <a:ext cx="3346918" cy="104944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CONSIGLIO AMMINISTRAZIONE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noProof="0" dirty="0" smtClean="0">
              <a:solidFill>
                <a:schemeClr val="bg1"/>
              </a:solidFill>
            </a:rPr>
            <a:t>PRESIDENTE/AMM.DELEGAT</a:t>
          </a:r>
          <a:r>
            <a:rPr lang="it-IT" sz="1000" kern="1200" noProof="0" dirty="0" smtClean="0">
              <a:solidFill>
                <a:schemeClr val="bg1"/>
              </a:solidFill>
            </a:rPr>
            <a:t>O:.DR.ACHILLE.SCALA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noProof="0" dirty="0" smtClean="0">
              <a:solidFill>
                <a:schemeClr val="bg1"/>
              </a:solidFill>
            </a:rPr>
            <a:t>V.PRESIDENTE</a:t>
          </a:r>
          <a:r>
            <a:rPr lang="it-IT" sz="1000" kern="1200" noProof="0" dirty="0" smtClean="0">
              <a:solidFill>
                <a:schemeClr val="bg1"/>
              </a:solidFill>
            </a:rPr>
            <a:t> :RAG.GIANMARCO.GAMBERINI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b="1" kern="1200" noProof="0" dirty="0" err="1" smtClean="0">
              <a:solidFill>
                <a:schemeClr val="bg1"/>
              </a:solidFill>
            </a:rPr>
            <a:t>CONSiGLIER</a:t>
          </a:r>
          <a:r>
            <a:rPr lang="it-IT" sz="1000" kern="1200" noProof="0" dirty="0" err="1" smtClean="0">
              <a:solidFill>
                <a:schemeClr val="bg1"/>
              </a:solidFill>
            </a:rPr>
            <a:t>E</a:t>
          </a:r>
          <a:r>
            <a:rPr lang="it-IT" sz="1000" kern="1200" noProof="0" dirty="0" smtClean="0">
              <a:solidFill>
                <a:schemeClr val="bg1"/>
              </a:solidFill>
            </a:rPr>
            <a:t>   :RAG.CATIA.RAVA</a:t>
          </a:r>
          <a:endParaRPr lang="it-IT" sz="1000" kern="1200" noProof="0" dirty="0">
            <a:solidFill>
              <a:schemeClr val="bg1"/>
            </a:solidFill>
          </a:endParaRPr>
        </a:p>
      </dsp:txBody>
      <dsp:txXfrm>
        <a:off x="2508176" y="58"/>
        <a:ext cx="3346918" cy="1049442"/>
      </dsp:txXfrm>
    </dsp:sp>
    <dsp:sp modelId="{07338C68-922F-4DE2-9002-B328516EA27B}">
      <dsp:nvSpPr>
        <dsp:cNvPr id="0" name=""/>
        <dsp:cNvSpPr/>
      </dsp:nvSpPr>
      <dsp:spPr>
        <a:xfrm>
          <a:off x="133068" y="3042602"/>
          <a:ext cx="2350339" cy="15439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ASS.AUTOMOBILISTICA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RAG.OMBRETTA BERTOZZI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RAG.SIMONA DAL SALE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RAG. ELISA DESSI’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SIG.ALDO TASSINARI</a:t>
          </a:r>
        </a:p>
      </dsp:txBody>
      <dsp:txXfrm>
        <a:off x="133068" y="3042602"/>
        <a:ext cx="2350339" cy="1543965"/>
      </dsp:txXfrm>
    </dsp:sp>
    <dsp:sp modelId="{66BC0A5B-EACB-4C1D-829D-2228265F2F58}">
      <dsp:nvSpPr>
        <dsp:cNvPr id="0" name=""/>
        <dsp:cNvSpPr/>
      </dsp:nvSpPr>
      <dsp:spPr>
        <a:xfrm>
          <a:off x="3108257" y="3118165"/>
          <a:ext cx="2248548" cy="11533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PATENTI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SIG.RA LISA BARZANTI</a:t>
          </a:r>
        </a:p>
      </dsp:txBody>
      <dsp:txXfrm>
        <a:off x="3108257" y="3118165"/>
        <a:ext cx="2248548" cy="1153381"/>
      </dsp:txXfrm>
    </dsp:sp>
    <dsp:sp modelId="{1E0F774F-312E-40C5-B659-9A6795DE5FA5}">
      <dsp:nvSpPr>
        <dsp:cNvPr id="0" name=""/>
        <dsp:cNvSpPr/>
      </dsp:nvSpPr>
      <dsp:spPr>
        <a:xfrm>
          <a:off x="5829001" y="3118165"/>
          <a:ext cx="2248548" cy="147516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 ESAZIONE </a:t>
          </a:r>
          <a:r>
            <a:rPr lang="it-IT" sz="1200" b="1" i="1" kern="1200" noProof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TASSE AUTOMOBILISTICHE</a:t>
          </a:r>
          <a:endParaRPr lang="it-IT" sz="1200" b="1" i="1" kern="1200" noProof="0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UFFICIO SERVIZIO SOCI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RAG.SONIA VIARANI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SIG.RA ROSSELLA  MADERA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SIG.SANDRO.SEVERINO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 noProof="0" dirty="0" smtClean="0"/>
        </a:p>
      </dsp:txBody>
      <dsp:txXfrm>
        <a:off x="5829001" y="3118165"/>
        <a:ext cx="2248548" cy="1475160"/>
      </dsp:txXfrm>
    </dsp:sp>
    <dsp:sp modelId="{2F6A7F7E-A0B1-4756-9A9B-A07B4D89319E}">
      <dsp:nvSpPr>
        <dsp:cNvPr id="0" name=""/>
        <dsp:cNvSpPr/>
      </dsp:nvSpPr>
      <dsp:spPr>
        <a:xfrm>
          <a:off x="936104" y="1656187"/>
          <a:ext cx="3194265" cy="98026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DIRETTORE GENERALE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RAG.CATIA.RAVA</a:t>
          </a:r>
        </a:p>
      </dsp:txBody>
      <dsp:txXfrm>
        <a:off x="936104" y="1656187"/>
        <a:ext cx="3194265" cy="980265"/>
      </dsp:txXfrm>
    </dsp:sp>
    <dsp:sp modelId="{EE6CD0FD-6DC7-4190-8EEA-34E2911D66A8}">
      <dsp:nvSpPr>
        <dsp:cNvPr id="0" name=""/>
        <dsp:cNvSpPr/>
      </dsp:nvSpPr>
      <dsp:spPr>
        <a:xfrm>
          <a:off x="4752519" y="1584177"/>
          <a:ext cx="3112620" cy="112426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3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i="1" kern="1200" noProof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SEGRETERIA/AMMINISTRAZIONE</a:t>
          </a:r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noProof="0" dirty="0" smtClean="0">
              <a:solidFill>
                <a:schemeClr val="bg1"/>
              </a:solidFill>
            </a:rPr>
            <a:t>SIG.RA SUSANNA.PILOTTI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 noProof="0" dirty="0"/>
        </a:p>
      </dsp:txBody>
      <dsp:txXfrm>
        <a:off x="4752519" y="1584177"/>
        <a:ext cx="3112620" cy="11242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#2" minVer="12.0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100"/>
              </dgm:constrLst>
              <dgm:ruleLst>
                <dgm:rule type="primFontSz" val="2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 styleLbl="asst0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0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100"/>
                    </dgm:constrLst>
                    <dgm:ruleLst>
                      <dgm:rule type="primFontSz" val="2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#2">
  <dgm:title val="Simple 4"/>
  <dgm:desc val="Simple 4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0CCC2-661A-427E-82E9-E980C06F2A0F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1CADE-AEED-4DDE-BD69-A5AAEAA37E25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12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723A9FA1-3575-4E92-A1E6-2209F0D1F4DE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BE1EF58-0341-4939-9227-899A80B0358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5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1EF58-0341-4939-9227-899A80B03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91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6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524000" y="3200400"/>
            <a:ext cx="6858000" cy="1752600"/>
          </a:xfrm>
        </p:spPr>
        <p:txBody>
          <a:bodyPr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3440A-D04E-4FB0-ACBB-D1FD4265106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latinLnBrk="0">
              <a:spcBef>
                <a:spcPct val="0"/>
              </a:spcBef>
              <a:buNone/>
              <a:defRPr lang="en-US" sz="6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z="6000" b="1" smtClean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676528"/>
            <a:ext cx="7772400" cy="1509712"/>
          </a:xfrm>
        </p:spPr>
        <p:txBody>
          <a:bodyPr anchor="t"/>
          <a:lstStyle>
            <a:lvl1pPr marL="329184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ADA7-12A5-4168-87FD-0A7BA931419B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5A2C-8CF9-418C-929E-59F23F70E5F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69BAF-DF50-49A9-A24B-E772F34D4EE8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latinLnBrk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29F9C-0FE7-4725-BBF1-3A439DEFF6B8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92ABE-290F-4556-9BE6-EA283C4356C3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 latinLnBrk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37221-B4EC-499E-8F13-52A4FCD99E36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F042D-FBEA-40C8-ACF1-388DE857BC66}" type="datetime1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‹N›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/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33440A-D04E-4FB0-ACBB-D1FD42651063}" type="datetime1">
              <a:rPr lang="en-US" smtClean="0"/>
              <a:pPr/>
              <a:t>12/7/2015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/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‹N›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hap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  <p:sp>
          <p:nvSpPr>
            <p:cNvPr id="13" name="Shap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sz="4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42000">
              <a:srgbClr val="D4DEFF">
                <a:lumMod val="97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19256" cy="1224136"/>
          </a:xfrm>
        </p:spPr>
        <p:txBody>
          <a:bodyPr>
            <a:normAutofit/>
          </a:bodyPr>
          <a:lstStyle/>
          <a:p>
            <a:pPr algn="ctr"/>
            <a:r>
              <a:rPr lang="it-IT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ACITOUR SERVICE SRL</a:t>
            </a:r>
            <a:endParaRPr lang="it-IT" sz="4800" noProof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456098"/>
              </p:ext>
            </p:extLst>
          </p:nvPr>
        </p:nvGraphicFramePr>
        <p:xfrm>
          <a:off x="251520" y="1556792"/>
          <a:ext cx="8363272" cy="4662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100000" t="200000" r="100000" b="4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100000" t="200000" r="100000" b="4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C679D2-6A68-4CAE-917E-B8675DBE80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Diagramma gerarchico</Template>
  <TotalTime>0</TotalTime>
  <Words>53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Franklin Gothic Book</vt:lpstr>
      <vt:lpstr>Perpetua</vt:lpstr>
      <vt:lpstr>Wingdings 2</vt:lpstr>
      <vt:lpstr>Equinozio</vt:lpstr>
      <vt:lpstr>ACITOUR SERVICE SRL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2015-12-04T16:00:15Z</dcterms:created>
  <dcterms:modified xsi:type="dcterms:W3CDTF">2015-12-07T10:21:08Z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TC101743259990</vt:lpwstr>
  </property>
</Properties>
</file>